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Aug 07 2023 20:21:55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3.png" Type="http://schemas.openxmlformats.org/officeDocument/2006/relationships/image"/><Relationship Id="rId2" Target="../media/image234.png" Type="http://schemas.openxmlformats.org/officeDocument/2006/relationships/image"/><Relationship Id="rId3" Target="../media/image235.png" Type="http://schemas.openxmlformats.org/officeDocument/2006/relationships/image"/><Relationship Id="rId4" Target="../media/image236.png" Type="http://schemas.openxmlformats.org/officeDocument/2006/relationships/image"/><Relationship Id="rId5" Target="../media/image237.png" Type="http://schemas.openxmlformats.org/officeDocument/2006/relationships/image"/><Relationship Id="rId6" Target="../media/image238.png" Type="http://schemas.openxmlformats.org/officeDocument/2006/relationships/image"/><Relationship Id="rId7" Target="../media/image239.png" Type="http://schemas.openxmlformats.org/officeDocument/2006/relationships/image"/><Relationship Id="rId8" Target="../media/image240.png" Type="http://schemas.openxmlformats.org/officeDocument/2006/relationships/image"/><Relationship Id="rId9" Target="../media/image241.png" Type="http://schemas.openxmlformats.org/officeDocument/2006/relationships/image"/><Relationship Id="rId10" Target="../media/image242.png" Type="http://schemas.openxmlformats.org/officeDocument/2006/relationships/image"/><Relationship Id="rId11" Target="../media/image243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15" Target="../media/image247.png" Type="http://schemas.openxmlformats.org/officeDocument/2006/relationships/image"/><Relationship Id="rId16" Target="../media/image248.png" Type="http://schemas.openxmlformats.org/officeDocument/2006/relationships/image"/><Relationship Id="rId17" Target="../media/image249.png" Type="http://schemas.openxmlformats.org/officeDocument/2006/relationships/image"/><Relationship Id="rId18" Target="../media/image250.png" Type="http://schemas.openxmlformats.org/officeDocument/2006/relationships/image"/><Relationship Id="rId19" Target="../media/image251.png" Type="http://schemas.openxmlformats.org/officeDocument/2006/relationships/image"/><Relationship Id="rId20" Target="../media/image252.png" Type="http://schemas.openxmlformats.org/officeDocument/2006/relationships/image"/><Relationship Id="rId21" Target="../media/image253.png" Type="http://schemas.openxmlformats.org/officeDocument/2006/relationships/image"/><Relationship Id="rId22" Target="../media/image254.png" Type="http://schemas.openxmlformats.org/officeDocument/2006/relationships/image"/><Relationship Id="rId23" Target="../media/image255.png" Type="http://schemas.openxmlformats.org/officeDocument/2006/relationships/image"/><Relationship Id="rId24" Target="../media/image256.png" Type="http://schemas.openxmlformats.org/officeDocument/2006/relationships/image"/><Relationship Id="rId25" Target="../media/image257.png" Type="http://schemas.openxmlformats.org/officeDocument/2006/relationships/image"/><Relationship Id="rId26" Target="../media/image258.png" Type="http://schemas.openxmlformats.org/officeDocument/2006/relationships/image"/><Relationship Id="rId27" Target="../media/image259.png" Type="http://schemas.openxmlformats.org/officeDocument/2006/relationships/image"/><Relationship Id="rId28" Target="../media/image260.png" Type="http://schemas.openxmlformats.org/officeDocument/2006/relationships/image"/><Relationship Id="rId29" Target="../media/image261.png" Type="http://schemas.openxmlformats.org/officeDocument/2006/relationships/image"/><Relationship Id="rId30" Target="../media/image262.png" Type="http://schemas.openxmlformats.org/officeDocument/2006/relationships/image"/><Relationship Id="rId31" Target="../media/image263.png" Type="http://schemas.openxmlformats.org/officeDocument/2006/relationships/image"/><Relationship Id="rId32" Target="../media/image264.png" Type="http://schemas.openxmlformats.org/officeDocument/2006/relationships/image"/><Relationship Id="rId33" Target="../media/image265.png" Type="http://schemas.openxmlformats.org/officeDocument/2006/relationships/image"/><Relationship Id="rId34" Target="../media/image266.png" Type="http://schemas.openxmlformats.org/officeDocument/2006/relationships/image"/><Relationship Id="rId35" Target="../media/image267.png" Type="http://schemas.openxmlformats.org/officeDocument/2006/relationships/image"/><Relationship Id="rId36" Target="../media/image26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7.png" Type="http://schemas.openxmlformats.org/officeDocument/2006/relationships/image"/><Relationship Id="rId2" Target="../media/image198.png" Type="http://schemas.openxmlformats.org/officeDocument/2006/relationships/image"/><Relationship Id="rId3" Target="../media/image199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210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17" Target="../media/image213.png" Type="http://schemas.openxmlformats.org/officeDocument/2006/relationships/image"/><Relationship Id="rId18" Target="../media/image214.png" Type="http://schemas.openxmlformats.org/officeDocument/2006/relationships/image"/><Relationship Id="rId19" Target="../media/image215.png" Type="http://schemas.openxmlformats.org/officeDocument/2006/relationships/image"/><Relationship Id="rId20" Target="../media/image216.png" Type="http://schemas.openxmlformats.org/officeDocument/2006/relationships/image"/><Relationship Id="rId21" Target="../media/image217.png" Type="http://schemas.openxmlformats.org/officeDocument/2006/relationships/image"/><Relationship Id="rId22" Target="../media/image218.png" Type="http://schemas.openxmlformats.org/officeDocument/2006/relationships/image"/><Relationship Id="rId23" Target="../media/image219.png" Type="http://schemas.openxmlformats.org/officeDocument/2006/relationships/image"/><Relationship Id="rId24" Target="../media/image220.png" Type="http://schemas.openxmlformats.org/officeDocument/2006/relationships/image"/><Relationship Id="rId25" Target="../media/image221.png" Type="http://schemas.openxmlformats.org/officeDocument/2006/relationships/image"/><Relationship Id="rId26" Target="../media/image222.png" Type="http://schemas.openxmlformats.org/officeDocument/2006/relationships/image"/><Relationship Id="rId27" Target="../media/image223.png" Type="http://schemas.openxmlformats.org/officeDocument/2006/relationships/image"/><Relationship Id="rId28" Target="../media/image224.png" Type="http://schemas.openxmlformats.org/officeDocument/2006/relationships/image"/><Relationship Id="rId29" Target="../media/image225.png" Type="http://schemas.openxmlformats.org/officeDocument/2006/relationships/image"/><Relationship Id="rId30" Target="../media/image226.png" Type="http://schemas.openxmlformats.org/officeDocument/2006/relationships/image"/><Relationship Id="rId31" Target="../media/image227.png" Type="http://schemas.openxmlformats.org/officeDocument/2006/relationships/image"/><Relationship Id="rId32" Target="../media/image228.png" Type="http://schemas.openxmlformats.org/officeDocument/2006/relationships/image"/><Relationship Id="rId33" Target="../media/image229.png" Type="http://schemas.openxmlformats.org/officeDocument/2006/relationships/image"/><Relationship Id="rId34" Target="../media/image230.png" Type="http://schemas.openxmlformats.org/officeDocument/2006/relationships/image"/><Relationship Id="rId35" Target="../media/image231.png" Type="http://schemas.openxmlformats.org/officeDocument/2006/relationships/image"/><Relationship Id="rId36" Target="../media/image23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ublic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eb2d5a0-24ff-11eb-9437-631d7272fff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049020-80f4-11eb-a0f7-e35ec9b405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5f8ac0-98f7-11e9-a40c-5b3c4bf3cc6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67ab6d8-48dd-485a-adf9-30d5107537a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openshif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d517bf0-88ba-11ea-a52e-91aeb42a40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schematic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bc0cdb0-af2a-11ea-98c7-29e5db8226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BM_SecureGatewa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lian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831e900-82d6-11ec-95c5-c12c5a5d96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ecurity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db08950-01bb-11ec-a538-57bede45088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BB08BA3-D14D-4BD9-A5E6-EF67C52D35C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888FFEA-E976-4F83-B7EC-288233BF62E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df77820-deed-11e9-911d-5f09017358f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c35fb8c-bc5b-431b-859e-3861771d58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56153d0-5ad0-11e9-b7f9-41319ef221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8d8cf56-652e-4536-9d6b-3950670f92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5acdbc42-8965-48f9-8a3c-1c728b6ed2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ubne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82c1d79-9176-4597-9cff-941a8d6cfd4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512e5f0-64fb-11e8-9c23-830c05b8b72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c064227-c9d5-4842-801c-e72cd9d848d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38a4da0-c353-11e9-83b6-a36a57a97a0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vp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endpoint-gateway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87073fb-ba5b-9407-d2ac-938308d890e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irtual-server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nstan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directorsit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vd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7254b0-a9a0-11ea-9ff6-17a22eb543c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1e0240-dd95-11eb-b4a0-db1c9221b8a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vpn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045626d-55e3-4418-be11-683a26dbc1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b7bf22-b443-47db-b3db-066ba2988f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1c53b72-918f-4869-b834-2d99eb28422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3834340-4a6d-11ed-97d2-959039ad2a2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bd259f0-9990-11e8-acc8-b9f54a8f166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2023-08-07T20:22:02.713Z</dcterms:created>
  <dcterms:modified xsi:type="dcterms:W3CDTF">2023-08-07T20:22:02.713Z</dcterms:modified>
</cp:coreProperties>
</file>